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2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800" kern="0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EMAANLY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219456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modest-fashion price</a:t>
            </a:r>
            <a:endParaRPr lang="en-US" sz="5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comparison engine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Affiliate partnership pitch — 2026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52120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BB0A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prospective retail partners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4297680"/>
            <a:ext cx="1097280" cy="45720"/>
          </a:xfrm>
          <a:prstGeom prst="rect">
            <a:avLst/>
          </a:prstGeom>
          <a:solidFill>
            <a:srgbClr val="B8860B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SOMETHING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9728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52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to reach shoppers</a:t>
            </a:r>
            <a:endParaRPr lang="en-US" sz="52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52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are ready to buy?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640080" y="3840480"/>
            <a:ext cx="1097280" cy="45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1148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Reply to this deck or email </a:t>
            </a:r>
            <a:pPr indent="0" marL="0">
              <a:buNone/>
            </a:pPr>
            <a:r>
              <a:rPr lang="en-US" sz="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salaam@emaanly.com</a:t>
            </a:r>
            <a:pPr indent="0" marL="0">
              <a:buNone/>
            </a:pPr>
            <a:r>
              <a:rPr lang="en-US" sz="20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get started.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" y="48463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send the affiliate agreement, a sample feed spec, and a 30-minute onboarding slot within 48 hours.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for the shopper who compares before she buys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972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is the first dedicated price-comparison engine for modest fashion — abayas, hijabs, thobes, modest activewear, maternity and kidswear — indexing every trusted boutique in one search. We built it because our founder Vajeeha was tired of opening six tabs to check the price of one abaya.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5029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· UK-founded · faith-first editorial standards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PARTNER WITH EMAANLY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Bottom-of-funnel intent, at scale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084832"/>
            <a:ext cx="320040" cy="320040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08483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43000" y="20116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High-intent traffic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937760" y="201168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Shoppers who compare are 4× more likely to check out than a social visitor.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044952"/>
            <a:ext cx="320040" cy="320040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304495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43000" y="2971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Category authority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937760" y="297180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Ranking on 1,400+ modest-fashion queries — brands appear alongside their competitors, not lost in a general marketplace.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005072"/>
            <a:ext cx="320040" cy="320040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00507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43000" y="39319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Zero risk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37760" y="393192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CPA on approved affiliate sales. No listing fees, no minimum spend.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0080" y="4965192"/>
            <a:ext cx="320040" cy="320040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965192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43000" y="48920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Editorial reach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937760" y="4892040"/>
            <a:ext cx="6675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in monthly newsletter, seasonal lookbooks and category guides at no extra cost.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METRICS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Traffic that converts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3949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33172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180k+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640080" y="3246120"/>
            <a:ext cx="5394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200" kern="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product comparisons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309360" y="2194560"/>
            <a:ext cx="53949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09360" y="233172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74%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6309360" y="3246120"/>
            <a:ext cx="5394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200" kern="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with ≥1 outbound retailer click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4206240"/>
            <a:ext cx="53949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434340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3.9%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640080" y="5257800"/>
            <a:ext cx="5394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200" kern="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affiliate conversion (2× fashion benchmark)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4206240"/>
            <a:ext cx="539496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434340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$142</a:t>
            </a:r>
            <a:endParaRPr lang="en-US" sz="6000" dirty="0"/>
          </a:p>
        </p:txBody>
      </p:sp>
      <p:sp>
        <p:nvSpPr>
          <p:cNvPr id="15" name="Text 13"/>
          <p:cNvSpPr/>
          <p:nvPr/>
        </p:nvSpPr>
        <p:spPr>
          <a:xfrm>
            <a:off x="6309360" y="5257800"/>
            <a:ext cx="5394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200" kern="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order value across partners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126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Trailing-90-day averages (Q2 2026). Full reporting under NDA.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shops Emaanly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5661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Demographics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914400" y="2880360"/>
            <a:ext cx="548640" cy="36576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32004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82% women, 18–44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household apparel buyer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68% mobile, 30% desktop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389120" y="2194560"/>
            <a:ext cx="35661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344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Geography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663440" y="2880360"/>
            <a:ext cx="548640" cy="36576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1" name="Text 9"/>
          <p:cNvSpPr/>
          <p:nvPr/>
        </p:nvSpPr>
        <p:spPr>
          <a:xfrm>
            <a:off x="4663440" y="3063240"/>
            <a:ext cx="32004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34%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21%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Canada 9% · UAE 8%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 6% · Rest 22%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138160" y="2194560"/>
            <a:ext cx="35661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Intent windows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412480" y="2880360"/>
            <a:ext cx="548640" cy="36576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5" name="Text 13"/>
          <p:cNvSpPr/>
          <p:nvPr/>
        </p:nvSpPr>
        <p:spPr>
          <a:xfrm>
            <a:off x="8412480" y="3063240"/>
            <a:ext cx="32004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Ramadan &amp; Eid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Back-to-school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&amp; winter modest layers</a:t>
            </a:r>
            <a:endParaRPr lang="en-US" sz="14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Wedding season (May–Sep)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Simple, performance-first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56616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Starter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28803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8% CPA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3474720"/>
            <a:ext cx="32004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rate on all approved sales. Deep-link into every SKU. Monthly reporting.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89120" y="2194560"/>
            <a:ext cx="3566160" cy="3931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6344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Featured ★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4663440" y="28803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CPA + free placement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63440" y="3474720"/>
            <a:ext cx="32004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DFB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Homepage &amp; category grid rotation, priority price comparison sort, newsletter mention once per quarter.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2194560"/>
            <a:ext cx="356616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4DE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0" y="23774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Anchor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412480" y="28803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12480" y="3474720"/>
            <a:ext cx="32004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Co-branded landing pages, dedicated newsletter feature, Ramadan/Eid takeover eligibility, quarterly business review.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PLACEMENT OPPORTUNITIES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your brand can show up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1031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Newsletter feature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edit to 24k+ subscribers — dedicated 'Partner Spotlight' block, 30% avg open rate.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263640" y="21031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21031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Homepage collection tile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492240" y="25146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Rotating hero card on the /shop landing surface. Prime real estate for Ramadan, Eid, wedding season.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34747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4747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Category takeover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68680" y="38862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the top of a category page (Abayas, Hijabs, Modest Activewear) for a defined promo window.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263640" y="34747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4" name="Text 12"/>
          <p:cNvSpPr/>
          <p:nvPr/>
        </p:nvSpPr>
        <p:spPr>
          <a:xfrm>
            <a:off x="6492240" y="34747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Editorial lookbooks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492240" y="38862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Seasonal styling features written by our editorial team, deep-linked to your SKUs.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8463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8463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Price-comparison priority sort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68680" y="52578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tier retailers appear first when prices tie. Higher click-through, no misleading defaults.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63640" y="4846320"/>
            <a:ext cx="54864" cy="11887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484632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Social co-promotion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92240" y="5257800"/>
            <a:ext cx="5212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 + TikTok co-produced content, distributed by our team and yours.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in 10 days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828800" y="2148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828800" y="256032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Countersign the affiliate agreement (2 pages). NDA available on request.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306324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1828800" y="31089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Feed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828800" y="352044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your product feed (CSV, XML, or affiliate network) — we handle the mapping.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402336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1828800" y="4069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Match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828800" y="448056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team maps SKUs, sizes and colours to the Emaanly taxonomy within 5 business days.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0080" y="49834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886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1828800" y="50292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C2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Launch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828800" y="544068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go live in category listings + comparison pages. Reporting dashboard access same day.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C2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6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PARTNERS SAY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Trusted by early launch partners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4864" cy="16459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94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i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Emaanly is the first traffic source where every click already knows what modest actually means. Conversion is unreal.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Founder, modest activewear boutique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4023360"/>
            <a:ext cx="54864" cy="16459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40233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i="1" dirty="0">
                <a:solidFill>
                  <a:srgbClr val="FDFB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Featured placement during Ramadan drove more revenue in 3 weeks than our paid social for the whole quarter.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14400" y="52120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Head of ecommerce, abaya house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Emaanly · salaam@emaanly.com · emaanly.com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1247120" y="64465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2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Emaanly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Emaanly — Affiliate Partnership Pitch</dc:title>
  <dc:subject>PptxGenJS Presentation</dc:subject>
  <dc:creator>Emaanly</dc:creator>
  <cp:lastModifiedBy>Emaanly</cp:lastModifiedBy>
  <cp:revision>1</cp:revision>
  <dcterms:created xsi:type="dcterms:W3CDTF">2026-07-17T19:05:32Z</dcterms:created>
  <dcterms:modified xsi:type="dcterms:W3CDTF">2026-07-17T19:05:32Z</dcterms:modified>
</cp:coreProperties>
</file>